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6" r:id="rId4"/>
    <p:sldId id="261" r:id="rId5"/>
    <p:sldId id="262" r:id="rId6"/>
    <p:sldId id="276" r:id="rId7"/>
    <p:sldId id="264" r:id="rId8"/>
    <p:sldId id="277" r:id="rId9"/>
    <p:sldId id="263" r:id="rId10"/>
    <p:sldId id="278" r:id="rId11"/>
    <p:sldId id="265" r:id="rId12"/>
    <p:sldId id="279" r:id="rId13"/>
    <p:sldId id="257" r:id="rId14"/>
    <p:sldId id="267" r:id="rId15"/>
    <p:sldId id="280" r:id="rId16"/>
    <p:sldId id="268" r:id="rId17"/>
    <p:sldId id="282" r:id="rId18"/>
    <p:sldId id="269" r:id="rId19"/>
    <p:sldId id="281" r:id="rId20"/>
    <p:sldId id="270" r:id="rId21"/>
    <p:sldId id="271" r:id="rId22"/>
    <p:sldId id="283" r:id="rId23"/>
    <p:sldId id="272" r:id="rId24"/>
    <p:sldId id="284" r:id="rId25"/>
    <p:sldId id="273" r:id="rId26"/>
    <p:sldId id="285" r:id="rId27"/>
    <p:sldId id="274" r:id="rId28"/>
    <p:sldId id="275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1714488"/>
            <a:ext cx="6858048" cy="2143140"/>
          </a:xfrm>
        </p:spPr>
        <p:txBody>
          <a:bodyPr>
            <a:no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для воспитателей на тему: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«Методика проведения ИЗО деятельности(рисования) в разных возрастных группах 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детского сада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4286256"/>
            <a:ext cx="2928958" cy="1352544"/>
          </a:xfrm>
        </p:spPr>
        <p:txBody>
          <a:bodyPr>
            <a:normAutofit fontScale="62500" lnSpcReduction="20000"/>
          </a:bodyPr>
          <a:lstStyle/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Давлетбаева</a:t>
            </a:r>
            <a:r>
              <a:rPr lang="ru-RU" sz="3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Зифа</a:t>
            </a:r>
            <a:endParaRPr lang="ru-RU" sz="3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Фазыльяновна</a:t>
            </a:r>
            <a:endParaRPr lang="ru-RU" sz="3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3794" name="Picture 2" descr="Картинки по запросу рисунки детей 4лет фрукт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4752768" cy="3462329"/>
          </a:xfrm>
          <a:prstGeom prst="rect">
            <a:avLst/>
          </a:prstGeom>
          <a:noFill/>
        </p:spPr>
      </p:pic>
      <p:pic>
        <p:nvPicPr>
          <p:cNvPr id="3" name="Рисунок 2" descr="Картинки по запросу рисование предметов в детском саду по натуре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2857496"/>
            <a:ext cx="2428892" cy="338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928671"/>
            <a:ext cx="857256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изображению строения, величины, пропорций, характерных признаков предметов с натуры и по представлению;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передавать богатство форм и красок, создавать выразительные образы;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композиционные умения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чувство цвета (умение передавать различные оттенки одного и того же цвета);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технические навыки (умение смешивать краски для получения различных цветов и их оттенков;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357166"/>
            <a:ext cx="41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Предметное рисование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1" descr="Картинки по запросу сюжетное рисование в доу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214422"/>
            <a:ext cx="292895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2" descr="Картинки по запросу детские рисунки деревье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928802"/>
            <a:ext cx="3047017" cy="459580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00298" y="785794"/>
            <a:ext cx="5500726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Сюжетное рисование:</a:t>
            </a:r>
            <a:endParaRPr kumimoji="0" lang="ru-RU" sz="3600" b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сюжетного рисования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научить ребенка передавать свои впечатления от окружающей действительности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500042"/>
            <a:ext cx="800105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Сюжетное рисование </a:t>
            </a:r>
          </a:p>
          <a:p>
            <a:endParaRPr lang="ru-RU" sz="2800" b="1" i="1" u="sng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-изображать 2-3 предмета, связанных между собой по смыслу;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-приобретать композиционные умения (учить располагать несколько предметов на одной линии, изображающей пространство, рядом друг с другом или на всем листе без обозначения линией земли и неба).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5" name="Рисунок 4" descr="Картинки по запросу рисование предметов в детском сад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31432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рисование предметов в детском саду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428736"/>
            <a:ext cx="3619502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00100" y="928670"/>
            <a:ext cx="75724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Сюжетное рисование</a:t>
            </a:r>
          </a:p>
          <a:p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-научить изображению смысловой связи между объектами, передаче пространственных отношений между ними;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-развивать композиционные умения (рисовать на всем листе, проводя линию горизонта);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-развивать чувство цвета.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1" descr="Картинки по запросу рисование предметов в детском сад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32861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214686"/>
            <a:ext cx="4429156" cy="321886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14282" y="357166"/>
            <a:ext cx="892971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Сюжетное рисование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подготовительная группа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u="sng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</a:t>
            </a:r>
            <a:r>
              <a:rPr kumimoji="0" lang="ru-RU" sz="2800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-разнообразить содержание детских рисунков, учить детей самостоятельно определять сюжет рисунка на заданную тему или по замыслу;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изменению формы предметов в связи с их действиями в сюжете (поворот туловища, бег и т. п.);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композиционные умения - научить передавать на листе широкие пространства земли и неба, расположение предметов: близких - внизу листа и удаленных - вверху (без изменения размеров);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чувство цвета - учить самостоятельно передавать колорит, соответствующий сюжету.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1" descr="Картинки по запросу рисование предметов в детском сад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357562"/>
            <a:ext cx="271464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рисунки детей в детском саду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785794"/>
            <a:ext cx="3571900" cy="229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2" descr="Картинки по запросу детские рисунки 5 лет зим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3357562"/>
            <a:ext cx="3357586" cy="2489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071670" y="1643050"/>
            <a:ext cx="4500594" cy="1500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Изобразительная деятельность. Рисование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4000504"/>
            <a:ext cx="2143140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предметное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28992" y="4000504"/>
            <a:ext cx="2357454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сюжетное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72198" y="4000504"/>
            <a:ext cx="2571768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декоративное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>
            <a:endCxn id="5" idx="0"/>
          </p:cNvCxnSpPr>
          <p:nvPr/>
        </p:nvCxnSpPr>
        <p:spPr>
          <a:xfrm rot="5400000">
            <a:off x="1643042" y="3214686"/>
            <a:ext cx="928694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3894133" y="3535363"/>
            <a:ext cx="9286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072198" y="3071810"/>
            <a:ext cx="1357322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488" y="785794"/>
            <a:ext cx="571504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Декоративное рисование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Декоративное рисование, как и все виды изобразительного искусства, развивает у ребенка чувство прекрасного. Произведения народного декоративного искусства близки детям красочностью, простотой композиции.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928662" y="0"/>
            <a:ext cx="82153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571480"/>
            <a:ext cx="49695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Декоративное рисование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42910" y="1071546"/>
            <a:ext cx="814393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Средняя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Задачи: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композиционные умения в ритмичном расположении форм в узоре на полосе, квадрате, круге;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чувство цвета - умение красиво сочетать контрастные цвета;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умения в рисовании различных крупных и мелких форм - простых элементов узора;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технические навыки в пользовании кистью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1" descr="Картинки по запросу сюжетное рисование в до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3248"/>
            <a:ext cx="3101975" cy="232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Похожее изображение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643050"/>
            <a:ext cx="2928958" cy="370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00034" y="1428736"/>
            <a:ext cx="864396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kumimoji="0" lang="ru-RU" sz="2800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-симметрично располагать узор в зависимости от формы листа бумаги или объемного предмета;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использовать в узоре разнообразные прямые, округлые линии и формы, растительные элементы;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-находить красивые сочетания красок в зависимости от фона;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-умело пользоваться кистью (рисовать концом, всей кистью, свободно двигать ее в разных направлениях).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642918"/>
            <a:ext cx="5255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Декоративное рисование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723" name="AutoShape 3" descr="Картинки по запросу фоны для презентаций с красками кисточ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8914" name="Picture 2" descr="Картинки по запросу декоративное рисование в старшей группе"/>
          <p:cNvPicPr>
            <a:picLocks noChangeAspect="1" noChangeArrowheads="1"/>
          </p:cNvPicPr>
          <p:nvPr/>
        </p:nvPicPr>
        <p:blipFill>
          <a:blip r:embed="rId3"/>
          <a:srcRect l="17021" r="17021"/>
          <a:stretch>
            <a:fillRect/>
          </a:stretch>
        </p:blipFill>
        <p:spPr bwMode="auto">
          <a:xfrm>
            <a:off x="1285852" y="966912"/>
            <a:ext cx="2214578" cy="5057630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декоративное рисование в старшей групп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786058"/>
            <a:ext cx="4444362" cy="295752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57158" y="1000108"/>
            <a:ext cx="878684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Подготовительная группа: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чувство композиции: учить составлять узоры на плоских и объемных формах в зависимости от их особенностей и назначения предмета;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чувство цвета: учить использовать разнообразные цвета с их оттенками в различных сочетаниях;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-учить видеть особенности разных видов народной декоративной росписи, использовать в рисунках отдельные элементы народных орнаментов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-совершенствовать технические навыки рисования красками и карандашами.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57166"/>
            <a:ext cx="5255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Декоративное рисование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" name="Рисунок 1" descr="Картинки по запросу сюжетное рисование в доу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214422"/>
            <a:ext cx="342902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857496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57356" y="86916"/>
            <a:ext cx="7072362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Национально-региональный компонент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Академия детства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направлена на приобщение детей дошкольного возраста к истокам региональной культуры.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область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Художественно- эстетическое развитие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решает следующие задачи: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интерес к эстетической стороне окружающей действительности;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-приобщить детей к народному искусству Башкортостана;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-воспитывать умение понимать содержание произведений искусства народов Башкортостана;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" name="TextBox 1"/>
          <p:cNvSpPr txBox="1"/>
          <p:nvPr/>
        </p:nvSpPr>
        <p:spPr>
          <a:xfrm>
            <a:off x="3071802" y="1571612"/>
            <a:ext cx="5429288" cy="2308324"/>
          </a:xfrm>
          <a:prstGeom prst="rect">
            <a:avLst/>
          </a:prstGeom>
          <a:scene3d>
            <a:camera prst="perspectiveHeroicExtremeRightFacing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22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285984" y="1285860"/>
            <a:ext cx="6429419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Предметное рисование: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предметного рисования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творческих способностей детей в создании выразительных образов различных предметов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доступными для данного возраста изобразительными средствами.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142976" y="714356"/>
            <a:ext cx="6000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Предметное рисование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357298"/>
            <a:ext cx="828680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Вторая  группа раннего возраста (2-3г.)</a:t>
            </a:r>
          </a:p>
          <a:p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-вызвать интерес к процессу рисования как деятельности, дающей результат;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-познакомить с материалами для рисования (карандашами, красками) и приемами пользования ими;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-научить пониманию рисунка взрослого как изображения предмета;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-научить приемам проведения прямых, округлых линий и замкнутых форм.</a:t>
            </a:r>
            <a:r>
              <a:rPr lang="ru-RU" dirty="0" smtClean="0">
                <a:solidFill>
                  <a:srgbClr val="0000CC"/>
                </a:solidFill>
              </a:rPr>
              <a:t/>
            </a:r>
            <a:br>
              <a:rPr lang="ru-RU" dirty="0" smtClean="0">
                <a:solidFill>
                  <a:srgbClr val="0000CC"/>
                </a:solidFill>
              </a:rPr>
            </a:br>
            <a:endParaRPr lang="ru-RU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71604" y="357166"/>
            <a:ext cx="48577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Предметное рисование</a:t>
            </a:r>
          </a:p>
          <a:p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000108"/>
            <a:ext cx="8143932" cy="544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Младшая группа(3-4г.)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: 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изображению предметов округлой и прямоугольной форм, передаче их строения, основных частей и деталей;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использованию цвета как художественного выразительного средства; закреплять название основных цветов.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композиционные умения в расположении предмета в центре листа;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-совершенствовать технические навыки в закрашивании рисунка карандашами и красками.</a:t>
            </a:r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0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0722" name="Picture 2" descr="Картинки по запросу рисунки малышей солнышко елка"/>
          <p:cNvPicPr>
            <a:picLocks noChangeAspect="1" noChangeArrowheads="1"/>
          </p:cNvPicPr>
          <p:nvPr/>
        </p:nvPicPr>
        <p:blipFill>
          <a:blip r:embed="rId3"/>
          <a:srcRect l="11475" t="4599" r="3279" b="10317"/>
          <a:stretch>
            <a:fillRect/>
          </a:stretch>
        </p:blipFill>
        <p:spPr bwMode="auto">
          <a:xfrm>
            <a:off x="1714480" y="3429000"/>
            <a:ext cx="3714776" cy="2643206"/>
          </a:xfrm>
          <a:prstGeom prst="rect">
            <a:avLst/>
          </a:prstGeom>
          <a:noFill/>
        </p:spPr>
      </p:pic>
      <p:pic>
        <p:nvPicPr>
          <p:cNvPr id="3" name="Рисунок 2" descr="Картинки по запросу рисование предметов в детском саду"/>
          <p:cNvPicPr/>
          <p:nvPr/>
        </p:nvPicPr>
        <p:blipFill>
          <a:blip r:embed="rId4" cstate="print"/>
          <a:srcRect l="3331" t="4630" b="5092"/>
          <a:stretch>
            <a:fillRect/>
          </a:stretch>
        </p:blipFill>
        <p:spPr bwMode="auto">
          <a:xfrm>
            <a:off x="5929322" y="3071810"/>
            <a:ext cx="24288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Картинки по запросу рисование предметов в детском саду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714356"/>
            <a:ext cx="3509968" cy="232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610136"/>
            <a:ext cx="878687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i="1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Средняя группа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-продолжать формировать у детей умение рисовать отдельные предметы;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и закреплять представления о форме предметов, величине, расположению цветов;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-закреплять оттенки цветов и добавлять новые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-учить детей заштриховывать рисунки карандашом, проводя линии только в одном направлении, не выходя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контур рисунка;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-формировать умение правильно передавать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расположение частей при рисовании сложных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предметов, соотносить их по величине.</a:t>
            </a:r>
            <a:endParaRPr lang="ru-RU" sz="28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85728"/>
            <a:ext cx="4572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Предметное рисование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2770" name="Picture 2" descr="Картинки по запросу рисунки детей 5 л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500174"/>
            <a:ext cx="3681409" cy="2817662"/>
          </a:xfrm>
          <a:prstGeom prst="rect">
            <a:avLst/>
          </a:prstGeom>
          <a:noFill/>
        </p:spPr>
      </p:pic>
      <p:pic>
        <p:nvPicPr>
          <p:cNvPr id="32772" name="Picture 4" descr="Картинки по запросу рисунки детей 4-5 лет девочка пляшет петрушка танцуе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2500306"/>
            <a:ext cx="2143140" cy="366976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Картинки по запросу фоны для презентаций с красками кисточка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972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285728"/>
            <a:ext cx="3930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Предметное рисование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857232"/>
            <a:ext cx="807249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u="sng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Старшая группа</a:t>
            </a: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правильной передаче формы предмета, его признаков, относительной величины и положения частей;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-научить передаче в рисунке несложных движений;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и совершенствовать чувство цвета;</a:t>
            </a:r>
            <a:b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00C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-развивать технические навыки работы с карандашом (способы штриховки) и красками (приемы действия кистью); научить приемам рисования цветными мелками, углем, сангиной, акварельными красками.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373</Words>
  <PresentationFormat>Экран (4:3)</PresentationFormat>
  <Paragraphs>82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 Консультация для воспитателей на тему:  «Методика проведения ИЗО деятельности(рисования) в разных возрастных группах   детского сада  в соответствии с ФГОС ДО.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идель давлетбаев</dc:creator>
  <cp:lastModifiedBy>Пользователь Windows</cp:lastModifiedBy>
  <cp:revision>48</cp:revision>
  <dcterms:created xsi:type="dcterms:W3CDTF">2016-12-01T14:49:15Z</dcterms:created>
  <dcterms:modified xsi:type="dcterms:W3CDTF">2016-12-04T20:54:38Z</dcterms:modified>
</cp:coreProperties>
</file>